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04" r:id="rId35"/>
    <p:sldId id="605" r:id="rId36"/>
    <p:sldId id="608" r:id="rId37"/>
    <p:sldId id="607" r:id="rId38"/>
    <p:sldId id="421" r:id="rId39"/>
    <p:sldId id="44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</a:t>
            </a:r>
            <a:r>
              <a:rPr lang="en-US" sz="3100" dirty="0" err="1"/>
              <a:t>int</a:t>
            </a:r>
            <a:r>
              <a:rPr lang="en-US" sz="3100" dirty="0"/>
              <a:t>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int</a:t>
            </a:r>
            <a:r>
              <a:rPr lang="en-US" sz="2600" dirty="0"/>
              <a:t>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84861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{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4634" y="1184403"/>
            <a:ext cx="10693778" cy="4295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double distance = CalcDistance(points[0], 						   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 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</a:t>
            </a:r>
            <a:r>
              <a:rPr lang="en-US" sz="2500"/>
              <a:t>(' ');</a:t>
            </a:r>
            <a:endParaRPr lang="en-US" sz="2500" dirty="0"/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foreach</a:t>
            </a:r>
            <a:r>
              <a:rPr lang="en-US" dirty="0"/>
              <a:t>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DateTime</a:t>
            </a:r>
            <a:r>
              <a:rPr lang="en-US" sz="2600" dirty="0"/>
              <a:t>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2265</Words>
  <Application>Microsoft Office PowerPoint</Application>
  <PresentationFormat>Custom</PresentationFormat>
  <Paragraphs>525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2016-10-10T11:06:35Z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